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ink/ink1.xml" ContentType="application/inkml+xml"/>
  <Override PartName="/ppt/notesSlides/notesSlide10.xml" ContentType="application/vnd.openxmlformats-officedocument.presentationml.notesSlide+xml"/>
  <Override PartName="/ppt/ink/ink2.xml" ContentType="application/inkml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3"/>
  </p:notesMasterIdLst>
  <p:sldIdLst>
    <p:sldId id="426" r:id="rId2"/>
    <p:sldId id="433" r:id="rId3"/>
    <p:sldId id="427" r:id="rId4"/>
    <p:sldId id="473" r:id="rId5"/>
    <p:sldId id="479" r:id="rId6"/>
    <p:sldId id="478" r:id="rId7"/>
    <p:sldId id="474" r:id="rId8"/>
    <p:sldId id="480" r:id="rId9"/>
    <p:sldId id="476" r:id="rId10"/>
    <p:sldId id="481" r:id="rId11"/>
    <p:sldId id="434" r:id="rId12"/>
  </p:sldIdLst>
  <p:sldSz cx="9144000" cy="5143500" type="screen16x9"/>
  <p:notesSz cx="6858000" cy="9144000"/>
  <p:embeddedFontLst>
    <p:embeddedFont>
      <p:font typeface="Orly's Font 2" panose="020B0604020202020204" charset="0"/>
      <p:regular r:id="rId14"/>
    </p:embeddedFont>
    <p:embeddedFont>
      <p:font typeface="MS PGothic" panose="020B0600070205080204" pitchFamily="34" charset="-128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Verdana" panose="020B0604030504040204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User" initials="WU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02" autoAdjust="0"/>
    <p:restoredTop sz="86482" autoAdjust="0"/>
  </p:normalViewPr>
  <p:slideViewPr>
    <p:cSldViewPr>
      <p:cViewPr>
        <p:scale>
          <a:sx n="84" d="100"/>
          <a:sy n="84" d="100"/>
        </p:scale>
        <p:origin x="-72" y="-90"/>
      </p:cViewPr>
      <p:guideLst>
        <p:guide orient="horz" pos="136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5-24T22:33:29.153"/>
    </inkml:context>
    <inkml:brush xml:id="br0">
      <inkml:brushProperty name="width" value="0.26667" units="cm"/>
      <inkml:brushProperty name="height" value="0.53333" units="cm"/>
      <inkml:brushProperty name="color" value="#00FF00"/>
      <inkml:brushProperty name="tip" value="rectangle"/>
      <inkml:brushProperty name="rasterOp" value="maskPen"/>
      <inkml:brushProperty name="fitToCurve" value="1"/>
    </inkml:brush>
  </inkml:definitions>
  <inkml:trace contextRef="#ctx0" brushRef="#br0">-2147483648-2147483648 192,'0'0'224,"0"0"96,0 0 97,0 0-161,0 0 0,0 0-32,0 0 97,0 0-225,0 0 64,0 0 0,0 0 0,0 0 64,0 0-31,0 0 31,0 0-128,0 0 64,0 0-160,0 0 0,0 0 0,0 0 96,0 0-64,0 0-32,0 0 96,0 0-64,0 0 128,0 0 33,0 0-1,0 0 0,0 0-32,0 0-32,0 0 64,0 0 65,0 0-97,0 0 128,0 0-224,0 0 192,0 0-128,0 0 33,0 0-161,0 0-96,0 0 128,0 0-32,0 0 64,0 0-64,0 0 64,0 0-96,0 0 64,0 0-32,0 0 32,0 0-32,0 0 0,0 0 96,0 0-160,0 0 128,0 0-128,0 0 128,0 0-64,0 0 0,0 0 0,0 0 0,0 0 32,0 0-64,0 0 64,0 0-64,0 0 64,0 0-64,0 0 96,0 0-96,0 0 32,0 0 32,0 0-64,0 0 64,0 0-64,0 0 64,0 0-64,0 0 96,0 0-64,0 0 0,0 0 32,0 0-64,0 0 64,0 0-64,0 0 64,0 0-64,0 0 64,0 0-64,0 0 64,0 0-64,0 0 32,0 0 0,0 0 0,0 0 32,0 0-64,0 0 64,0 0-64,0 0 64,0 0-32,0 0 0,0 0 0,0 0 0,0 0 96,0 0-160,0 0 128,0 0-128,0 0 128,0 0-128,0 0 128,0 0-64,0 0 0,0 0 32,0 0-32,0 0 32,0 0-64,0 0 96,0 0-64,0 0 64,0 0-64,0 0 64,0 0-64,0 0 0,0 0 32,0 0-64,0 0 64,0 0-64,0 0 64,0 0-64,0 0 64,0 0-64,0 0 32,0 0 32,0 0-64,0 0 64,0 0-32,0 0 32,0 0-64,0 0 64,0 0-32,0 0 0,0 0 32,0 0-32,0 0 0,0 0-32,0 0 64,0 0-64,0 0 64,0 0-96,0 0 96,0 0-64,0 0 32,0 0-32,0 0-32,0 0 32,0 0-64,0 0 0,0 0-128,0 0 0,0 0-193,0 0-384,0 0-896,0 0-994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5-24T22:33:29.153"/>
    </inkml:context>
    <inkml:brush xml:id="br0">
      <inkml:brushProperty name="width" value="0.26667" units="cm"/>
      <inkml:brushProperty name="height" value="0.53333" units="cm"/>
      <inkml:brushProperty name="color" value="#00FF00"/>
      <inkml:brushProperty name="tip" value="rectangle"/>
      <inkml:brushProperty name="rasterOp" value="maskPen"/>
      <inkml:brushProperty name="fitToCurve" value="1"/>
    </inkml:brush>
  </inkml:definitions>
  <inkml:trace contextRef="#ctx0" brushRef="#br0">-2147483648-2147483648 192,'0'0'224,"0"0"96,0 0 97,0 0-161,0 0 0,0 0-32,0 0 97,0 0-225,0 0 64,0 0 0,0 0 0,0 0 64,0 0-31,0 0 31,0 0-128,0 0 64,0 0-160,0 0 0,0 0 0,0 0 96,0 0-64,0 0-32,0 0 96,0 0-64,0 0 128,0 0 33,0 0-1,0 0 0,0 0-32,0 0-32,0 0 64,0 0 65,0 0-97,0 0 128,0 0-224,0 0 192,0 0-128,0 0 33,0 0-161,0 0-96,0 0 128,0 0-32,0 0 64,0 0-64,0 0 64,0 0-96,0 0 64,0 0-32,0 0 32,0 0-32,0 0 0,0 0 96,0 0-160,0 0 128,0 0-128,0 0 128,0 0-64,0 0 0,0 0 0,0 0 0,0 0 32,0 0-64,0 0 64,0 0-64,0 0 64,0 0-64,0 0 96,0 0-96,0 0 32,0 0 32,0 0-64,0 0 64,0 0-64,0 0 64,0 0-64,0 0 96,0 0-64,0 0 0,0 0 32,0 0-64,0 0 64,0 0-64,0 0 64,0 0-64,0 0 64,0 0-64,0 0 64,0 0-64,0 0 32,0 0 0,0 0 0,0 0 32,0 0-64,0 0 64,0 0-64,0 0 64,0 0-32,0 0 0,0 0 0,0 0 0,0 0 96,0 0-160,0 0 128,0 0-128,0 0 128,0 0-128,0 0 128,0 0-64,0 0 0,0 0 32,0 0-32,0 0 32,0 0-64,0 0 96,0 0-64,0 0 64,0 0-64,0 0 64,0 0-64,0 0 0,0 0 32,0 0-64,0 0 64,0 0-64,0 0 64,0 0-64,0 0 64,0 0-64,0 0 32,0 0 32,0 0-64,0 0 64,0 0-32,0 0 32,0 0-64,0 0 64,0 0-32,0 0 0,0 0 32,0 0-32,0 0 0,0 0-32,0 0 64,0 0-64,0 0 64,0 0-96,0 0 96,0 0-64,0 0 32,0 0-32,0 0-32,0 0 32,0 0-64,0 0 0,0 0-128,0 0 0,0 0-193,0 0-384,0 0-896,0 0-994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1" Type="http://schemas.openxmlformats.org/officeDocument/2006/relationships/image" Target="../media/image17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1" Type="http://schemas.openxmlformats.org/officeDocument/2006/relationships/image" Target="../media/image17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828800" y="1657350"/>
            <a:ext cx="5486400" cy="2419124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show two and three  digit numbers on a number line?</a:t>
            </a:r>
          </a:p>
          <a:p>
            <a:pPr marL="0" indent="0" algn="ctr">
              <a:buNone/>
            </a:pPr>
            <a:endParaRPr lang="en-US" sz="2800" dirty="0" smtClean="0">
              <a:solidFill>
                <a:schemeClr val="accent5"/>
              </a:solidFill>
            </a:endParaRPr>
          </a:p>
          <a:p>
            <a:pPr marL="0" indent="0" algn="ctr">
              <a:buNone/>
            </a:pP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914400" y="3028950"/>
            <a:ext cx="7315200" cy="1040285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endParaRPr lang="en-US" sz="2800" dirty="0" smtClean="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45                        253</a:t>
            </a:r>
            <a:endParaRPr lang="en-US" sz="2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883953" y="97155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Model 253 on the number line.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480388" y="2598307"/>
            <a:ext cx="8001000" cy="368883"/>
            <a:chOff x="685800" y="4313391"/>
            <a:chExt cx="5486400" cy="258783"/>
          </a:xfrm>
        </p:grpSpPr>
        <p:cxnSp>
          <p:nvCxnSpPr>
            <p:cNvPr id="6" name="Straight Arrow Connector 5"/>
            <p:cNvCxnSpPr/>
            <p:nvPr/>
          </p:nvCxnSpPr>
          <p:spPr bwMode="auto">
            <a:xfrm>
              <a:off x="685800" y="4441984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 bwMode="auto">
            <a:xfrm>
              <a:off x="1149544" y="431574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 bwMode="auto">
            <a:xfrm>
              <a:off x="1873803" y="431339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auto">
            <a:xfrm>
              <a:off x="2645630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3431168" y="431339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4121270" y="431339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4886952" y="431339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5669235" y="4315747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98" name="Ink 97"/>
              <p14:cNvContentPartPr/>
              <p14:nvPr/>
            </p14:nvContentPartPr>
            <p14:xfrm>
              <a:off x="3493444" y="1427048"/>
              <a:ext cx="293400" cy="45719"/>
            </p14:xfrm>
          </p:contentPart>
        </mc:Choice>
        <mc:Fallback xmlns="">
          <p:pic>
            <p:nvPicPr>
              <p:cNvPr id="98" name="Ink 97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0" y="0"/>
                <a:ext cx="0" cy="0"/>
              </a:xfrm>
              <a:prstGeom prst="rect">
                <a:avLst/>
              </a:prstGeom>
            </p:spPr>
          </p:pic>
        </mc:Fallback>
      </mc:AlternateContent>
      <p:sp>
        <p:nvSpPr>
          <p:cNvPr id="32" name="TextBox 31"/>
          <p:cNvSpPr txBox="1"/>
          <p:nvPr/>
        </p:nvSpPr>
        <p:spPr>
          <a:xfrm>
            <a:off x="6690185" y="3549982"/>
            <a:ext cx="883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253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0272" y="2967190"/>
            <a:ext cx="7823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200    210     220     230   240     250    260</a:t>
            </a:r>
            <a:endParaRPr lang="en-US" sz="2800" dirty="0" smtClean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837077" y="1455964"/>
            <a:ext cx="317285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Arc 22"/>
          <p:cNvSpPr/>
          <p:nvPr/>
        </p:nvSpPr>
        <p:spPr>
          <a:xfrm>
            <a:off x="1146826" y="1866607"/>
            <a:ext cx="5486933" cy="2086481"/>
          </a:xfrm>
          <a:prstGeom prst="arc">
            <a:avLst>
              <a:gd name="adj1" fmla="val 10897238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883953" y="3473174"/>
            <a:ext cx="601947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3112772" y="1449907"/>
            <a:ext cx="317285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3368410" y="1455258"/>
            <a:ext cx="317285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rc 50"/>
          <p:cNvSpPr/>
          <p:nvPr/>
        </p:nvSpPr>
        <p:spPr>
          <a:xfrm>
            <a:off x="6633759" y="2298974"/>
            <a:ext cx="112852" cy="1068074"/>
          </a:xfrm>
          <a:prstGeom prst="arc">
            <a:avLst>
              <a:gd name="adj1" fmla="val 10897238"/>
              <a:gd name="adj2" fmla="val 0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Arc 51"/>
          <p:cNvSpPr/>
          <p:nvPr/>
        </p:nvSpPr>
        <p:spPr>
          <a:xfrm>
            <a:off x="6766435" y="2286237"/>
            <a:ext cx="112852" cy="1068074"/>
          </a:xfrm>
          <a:prstGeom prst="arc">
            <a:avLst>
              <a:gd name="adj1" fmla="val 10897238"/>
              <a:gd name="adj2" fmla="val 0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Arc 52"/>
          <p:cNvSpPr/>
          <p:nvPr/>
        </p:nvSpPr>
        <p:spPr>
          <a:xfrm>
            <a:off x="6879287" y="2285127"/>
            <a:ext cx="112852" cy="1068074"/>
          </a:xfrm>
          <a:prstGeom prst="arc">
            <a:avLst>
              <a:gd name="adj1" fmla="val 10897238"/>
              <a:gd name="adj2" fmla="val 0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6935713" y="2909848"/>
            <a:ext cx="167314" cy="56332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2946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2" grpId="0"/>
      <p:bldP spid="23" grpId="0" animBg="1"/>
      <p:bldP spid="51" grpId="0" animBg="1"/>
      <p:bldP spid="52" grpId="0" animBg="1"/>
      <p:bldP spid="5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7429500" cy="28623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how to show numbers on a number line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thinking about hundreds, tens and ones.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71421"/>
            <a:ext cx="69723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will learn how to show numbers on a number line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thinking about hundreds, tens and ones.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4556223" y="2745863"/>
            <a:ext cx="229722" cy="1678799"/>
            <a:chOff x="3882188" y="2366825"/>
            <a:chExt cx="182880" cy="1781967"/>
          </a:xfrm>
        </p:grpSpPr>
        <p:sp>
          <p:nvSpPr>
            <p:cNvPr id="6" name="Rectangle 5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" name="Rectangle 6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Group 15"/>
          <p:cNvGrpSpPr>
            <a:grpSpLocks noChangeAspect="1"/>
          </p:cNvGrpSpPr>
          <p:nvPr/>
        </p:nvGrpSpPr>
        <p:grpSpPr>
          <a:xfrm>
            <a:off x="5041326" y="2720420"/>
            <a:ext cx="229722" cy="1678799"/>
            <a:chOff x="3882188" y="2366825"/>
            <a:chExt cx="182880" cy="1781967"/>
          </a:xfrm>
        </p:grpSpPr>
        <p:sp>
          <p:nvSpPr>
            <p:cNvPr id="17" name="Rectangle 16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Rectangle 23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Group 26"/>
          <p:cNvGrpSpPr>
            <a:grpSpLocks noChangeAspect="1"/>
          </p:cNvGrpSpPr>
          <p:nvPr/>
        </p:nvGrpSpPr>
        <p:grpSpPr>
          <a:xfrm>
            <a:off x="5469501" y="2698121"/>
            <a:ext cx="229722" cy="1678799"/>
            <a:chOff x="3882188" y="2366825"/>
            <a:chExt cx="182880" cy="1781967"/>
          </a:xfrm>
        </p:grpSpPr>
        <p:sp>
          <p:nvSpPr>
            <p:cNvPr id="28" name="Rectangle 27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Rectangle 29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Rectangle 30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Rectangle 31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Rectangle 32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Rectangle 33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Rectangle 34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Rectangle 36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Group 37"/>
          <p:cNvGrpSpPr>
            <a:grpSpLocks noChangeAspect="1"/>
          </p:cNvGrpSpPr>
          <p:nvPr/>
        </p:nvGrpSpPr>
        <p:grpSpPr>
          <a:xfrm>
            <a:off x="5932617" y="2709273"/>
            <a:ext cx="229722" cy="1678796"/>
            <a:chOff x="3882188" y="2366825"/>
            <a:chExt cx="182880" cy="1781961"/>
          </a:xfrm>
        </p:grpSpPr>
        <p:sp>
          <p:nvSpPr>
            <p:cNvPr id="39" name="Rectangle 38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" name="Rectangle 40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Rectangle 41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Rectangle 42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Rectangle 43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Rectangle 44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Rectangle 45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" name="Rectangle 46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Rectangle 47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49" name="Rectangle 48"/>
          <p:cNvSpPr>
            <a:spLocks noChangeAspect="1"/>
          </p:cNvSpPr>
          <p:nvPr/>
        </p:nvSpPr>
        <p:spPr>
          <a:xfrm>
            <a:off x="7318864" y="3739202"/>
            <a:ext cx="229722" cy="17229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0" name="Rectangle 49"/>
          <p:cNvSpPr>
            <a:spLocks noChangeAspect="1"/>
          </p:cNvSpPr>
          <p:nvPr/>
        </p:nvSpPr>
        <p:spPr>
          <a:xfrm>
            <a:off x="7756623" y="2911053"/>
            <a:ext cx="229722" cy="17229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>
            <a:spLocks noChangeAspect="1"/>
          </p:cNvSpPr>
          <p:nvPr/>
        </p:nvSpPr>
        <p:spPr>
          <a:xfrm>
            <a:off x="7299423" y="3324612"/>
            <a:ext cx="229722" cy="17229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2" name="Rectangle 51"/>
          <p:cNvSpPr>
            <a:spLocks noChangeAspect="1"/>
          </p:cNvSpPr>
          <p:nvPr/>
        </p:nvSpPr>
        <p:spPr>
          <a:xfrm>
            <a:off x="7774406" y="3327335"/>
            <a:ext cx="229722" cy="17229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>
            <a:spLocks noChangeAspect="1"/>
          </p:cNvSpPr>
          <p:nvPr/>
        </p:nvSpPr>
        <p:spPr>
          <a:xfrm>
            <a:off x="7299423" y="2947787"/>
            <a:ext cx="229722" cy="17229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4" name="Text Placeholder 2"/>
          <p:cNvSpPr txBox="1">
            <a:spLocks/>
          </p:cNvSpPr>
          <p:nvPr/>
        </p:nvSpPr>
        <p:spPr bwMode="auto">
          <a:xfrm>
            <a:off x="899745" y="928209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Model 45 using place value tools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aphicFrame>
        <p:nvGraphicFramePr>
          <p:cNvPr id="57" name="Table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357316"/>
              </p:ext>
            </p:extLst>
          </p:nvPr>
        </p:nvGraphicFramePr>
        <p:xfrm>
          <a:off x="342899" y="1605684"/>
          <a:ext cx="8458201" cy="417910"/>
        </p:xfrm>
        <a:graphic>
          <a:graphicData uri="http://schemas.openxmlformats.org/drawingml/2006/table">
            <a:tbl>
              <a:tblPr/>
              <a:tblGrid>
                <a:gridCol w="3771901"/>
                <a:gridCol w="2405231"/>
                <a:gridCol w="2281069"/>
              </a:tblGrid>
              <a:tr h="4179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Hundreds</a:t>
                      </a:r>
                    </a:p>
                  </a:txBody>
                  <a:tcPr marT="25718" marB="2571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Tens</a:t>
                      </a:r>
                    </a:p>
                  </a:txBody>
                  <a:tcPr marT="25718" marB="2571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Ones</a:t>
                      </a:r>
                    </a:p>
                  </a:txBody>
                  <a:tcPr marT="25718" marB="2571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  <p:bldP spid="53" grpId="0" animBg="1"/>
      <p:bldP spid="5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>
            <a:grpSpLocks noChangeAspect="1"/>
          </p:cNvGrpSpPr>
          <p:nvPr/>
        </p:nvGrpSpPr>
        <p:grpSpPr>
          <a:xfrm>
            <a:off x="4575672" y="2216199"/>
            <a:ext cx="229722" cy="1678799"/>
            <a:chOff x="3882188" y="2366825"/>
            <a:chExt cx="182880" cy="1781967"/>
          </a:xfrm>
        </p:grpSpPr>
        <p:sp>
          <p:nvSpPr>
            <p:cNvPr id="28" name="Rectangle 27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Rectangle 29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Rectangle 30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Rectangle 31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Rectangle 32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Rectangle 33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Rectangle 34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Rectangle 36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Group 37"/>
          <p:cNvGrpSpPr>
            <a:grpSpLocks noChangeAspect="1"/>
          </p:cNvGrpSpPr>
          <p:nvPr/>
        </p:nvGrpSpPr>
        <p:grpSpPr>
          <a:xfrm>
            <a:off x="5372100" y="2236015"/>
            <a:ext cx="229722" cy="1678796"/>
            <a:chOff x="3882188" y="2366825"/>
            <a:chExt cx="182880" cy="1781961"/>
          </a:xfrm>
        </p:grpSpPr>
        <p:sp>
          <p:nvSpPr>
            <p:cNvPr id="39" name="Rectangle 38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" name="Rectangle 40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Rectangle 41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Rectangle 42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Rectangle 43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Rectangle 44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Rectangle 45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" name="Rectangle 46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Rectangle 47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50" name="Rectangle 49"/>
          <p:cNvSpPr>
            <a:spLocks noChangeAspect="1"/>
          </p:cNvSpPr>
          <p:nvPr/>
        </p:nvSpPr>
        <p:spPr>
          <a:xfrm>
            <a:off x="7756623" y="2911053"/>
            <a:ext cx="229722" cy="17229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>
            <a:spLocks noChangeAspect="1"/>
          </p:cNvSpPr>
          <p:nvPr/>
        </p:nvSpPr>
        <p:spPr>
          <a:xfrm>
            <a:off x="7299423" y="3324612"/>
            <a:ext cx="229722" cy="17229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>
            <a:spLocks noChangeAspect="1"/>
          </p:cNvSpPr>
          <p:nvPr/>
        </p:nvSpPr>
        <p:spPr>
          <a:xfrm>
            <a:off x="7299423" y="2947787"/>
            <a:ext cx="229722" cy="17229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4" name="Text Placeholder 2"/>
          <p:cNvSpPr txBox="1">
            <a:spLocks/>
          </p:cNvSpPr>
          <p:nvPr/>
        </p:nvSpPr>
        <p:spPr bwMode="auto">
          <a:xfrm>
            <a:off x="899745" y="928209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Model 253 using place value tools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aphicFrame>
        <p:nvGraphicFramePr>
          <p:cNvPr id="57" name="Table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0157974"/>
              </p:ext>
            </p:extLst>
          </p:nvPr>
        </p:nvGraphicFramePr>
        <p:xfrm>
          <a:off x="342899" y="1605684"/>
          <a:ext cx="8458201" cy="417910"/>
        </p:xfrm>
        <a:graphic>
          <a:graphicData uri="http://schemas.openxmlformats.org/drawingml/2006/table">
            <a:tbl>
              <a:tblPr/>
              <a:tblGrid>
                <a:gridCol w="3771901"/>
                <a:gridCol w="2405231"/>
                <a:gridCol w="2281069"/>
              </a:tblGrid>
              <a:tr h="4179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Hundreds</a:t>
                      </a:r>
                    </a:p>
                  </a:txBody>
                  <a:tcPr marT="25718" marB="2571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Tens</a:t>
                      </a:r>
                    </a:p>
                  </a:txBody>
                  <a:tcPr marT="25718" marB="2571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Ones</a:t>
                      </a:r>
                    </a:p>
                  </a:txBody>
                  <a:tcPr marT="25718" marB="2571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grpSp>
        <p:nvGrpSpPr>
          <p:cNvPr id="56" name="Group 55"/>
          <p:cNvGrpSpPr>
            <a:grpSpLocks noChangeAspect="1"/>
          </p:cNvGrpSpPr>
          <p:nvPr/>
        </p:nvGrpSpPr>
        <p:grpSpPr>
          <a:xfrm>
            <a:off x="292914" y="2139985"/>
            <a:ext cx="1924402" cy="1412553"/>
            <a:chOff x="342900" y="1597188"/>
            <a:chExt cx="2287122" cy="2238398"/>
          </a:xfrm>
        </p:grpSpPr>
        <p:grpSp>
          <p:nvGrpSpPr>
            <p:cNvPr id="58" name="Group 57"/>
            <p:cNvGrpSpPr>
              <a:grpSpLocks noChangeAspect="1"/>
            </p:cNvGrpSpPr>
            <p:nvPr/>
          </p:nvGrpSpPr>
          <p:grpSpPr>
            <a:xfrm>
              <a:off x="342900" y="1597188"/>
              <a:ext cx="229722" cy="2238398"/>
              <a:chOff x="3882188" y="2366825"/>
              <a:chExt cx="182880" cy="1781967"/>
            </a:xfrm>
          </p:grpSpPr>
          <p:sp>
            <p:nvSpPr>
              <p:cNvPr id="158" name="Rectangle 15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" name="Rectangle 15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" name="Rectangle 15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" name="Rectangle 16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Rectangle 16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" name="Rectangle 16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Rectangle 16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" name="Rectangle 16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" name="Rectangle 16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" name="Rectangle 16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9" name="Group 58"/>
            <p:cNvGrpSpPr>
              <a:grpSpLocks noChangeAspect="1"/>
            </p:cNvGrpSpPr>
            <p:nvPr/>
          </p:nvGrpSpPr>
          <p:grpSpPr>
            <a:xfrm>
              <a:off x="571500" y="1597188"/>
              <a:ext cx="229722" cy="2238398"/>
              <a:chOff x="3882188" y="2366825"/>
              <a:chExt cx="182880" cy="1781967"/>
            </a:xfrm>
          </p:grpSpPr>
          <p:sp>
            <p:nvSpPr>
              <p:cNvPr id="148" name="Rectangle 14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" name="Rectangle 14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" name="Rectangle 14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" name="Rectangle 15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" name="Rectangle 15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" name="Rectangle 15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" name="Rectangle 15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" name="Rectangle 15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Rectangle 15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Rectangle 15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0" name="Group 59"/>
            <p:cNvGrpSpPr>
              <a:grpSpLocks noChangeAspect="1"/>
            </p:cNvGrpSpPr>
            <p:nvPr/>
          </p:nvGrpSpPr>
          <p:grpSpPr>
            <a:xfrm>
              <a:off x="800100" y="1597188"/>
              <a:ext cx="229722" cy="2238398"/>
              <a:chOff x="3882188" y="2366825"/>
              <a:chExt cx="182880" cy="1781967"/>
            </a:xfrm>
          </p:grpSpPr>
          <p:sp>
            <p:nvSpPr>
              <p:cNvPr id="138" name="Rectangle 13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" name="Rectangle 13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Rectangle 13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" name="Rectangle 14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Rectangle 14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Rectangle 14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Rectangle 14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" name="Rectangle 14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Rectangle 14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Rectangle 14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1" name="Group 60"/>
            <p:cNvGrpSpPr>
              <a:grpSpLocks noChangeAspect="1"/>
            </p:cNvGrpSpPr>
            <p:nvPr/>
          </p:nvGrpSpPr>
          <p:grpSpPr>
            <a:xfrm>
              <a:off x="1028700" y="1597188"/>
              <a:ext cx="229722" cy="2238398"/>
              <a:chOff x="3882188" y="2366825"/>
              <a:chExt cx="182880" cy="1781967"/>
            </a:xfrm>
          </p:grpSpPr>
          <p:sp>
            <p:nvSpPr>
              <p:cNvPr id="128" name="Rectangle 12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" name="Rectangle 12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" name="Rectangle 12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Rectangle 13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Rectangle 13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Rectangle 13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Rectangle 13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Rectangle 13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" name="Rectangle 13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Rectangle 13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2" name="Group 61"/>
            <p:cNvGrpSpPr>
              <a:grpSpLocks noChangeAspect="1"/>
            </p:cNvGrpSpPr>
            <p:nvPr/>
          </p:nvGrpSpPr>
          <p:grpSpPr>
            <a:xfrm>
              <a:off x="1257299" y="1597188"/>
              <a:ext cx="229722" cy="2238398"/>
              <a:chOff x="3882188" y="2366825"/>
              <a:chExt cx="182880" cy="1781967"/>
            </a:xfrm>
          </p:grpSpPr>
          <p:sp>
            <p:nvSpPr>
              <p:cNvPr id="118" name="Rectangle 11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Rectangle 11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Rectangle 11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Rectangle 12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Rectangle 12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Rectangle 12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" name="Rectangle 12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" name="Rectangle 12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" name="Rectangle 12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" name="Rectangle 12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3" name="Group 62"/>
            <p:cNvGrpSpPr>
              <a:grpSpLocks noChangeAspect="1"/>
            </p:cNvGrpSpPr>
            <p:nvPr/>
          </p:nvGrpSpPr>
          <p:grpSpPr>
            <a:xfrm>
              <a:off x="1485899" y="1597188"/>
              <a:ext cx="229722" cy="2238398"/>
              <a:chOff x="3882188" y="2366825"/>
              <a:chExt cx="182880" cy="1781967"/>
            </a:xfrm>
          </p:grpSpPr>
          <p:sp>
            <p:nvSpPr>
              <p:cNvPr id="108" name="Rectangle 10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Rectangle 10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Rectangle 10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Rectangle 11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Rectangle 11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Rectangle 11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Rectangle 11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Rectangle 11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Rectangle 11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Rectangle 11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4" name="Group 63"/>
            <p:cNvGrpSpPr>
              <a:grpSpLocks noChangeAspect="1"/>
            </p:cNvGrpSpPr>
            <p:nvPr/>
          </p:nvGrpSpPr>
          <p:grpSpPr>
            <a:xfrm>
              <a:off x="1714499" y="1597188"/>
              <a:ext cx="229722" cy="2238398"/>
              <a:chOff x="3882188" y="2366825"/>
              <a:chExt cx="182880" cy="1781967"/>
            </a:xfrm>
          </p:grpSpPr>
          <p:sp>
            <p:nvSpPr>
              <p:cNvPr id="98" name="Rectangle 9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Rectangle 9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Rectangle 9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Rectangle 10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Rectangle 10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Rectangle 10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Rectangle 10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Rectangle 10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Rectangle 10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Rectangle 10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5" name="Group 64"/>
            <p:cNvGrpSpPr>
              <a:grpSpLocks noChangeAspect="1"/>
            </p:cNvGrpSpPr>
            <p:nvPr/>
          </p:nvGrpSpPr>
          <p:grpSpPr>
            <a:xfrm>
              <a:off x="1943100" y="1597188"/>
              <a:ext cx="229722" cy="2238398"/>
              <a:chOff x="3882188" y="2366825"/>
              <a:chExt cx="182880" cy="1781967"/>
            </a:xfrm>
          </p:grpSpPr>
          <p:sp>
            <p:nvSpPr>
              <p:cNvPr id="88" name="Rectangle 8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Rectangle 8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Rectangle 8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Rectangle 9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Rectangle 9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Rectangle 9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Rectangle 9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Rectangle 9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Rectangle 9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Rectangle 9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6" name="Group 65"/>
            <p:cNvGrpSpPr>
              <a:grpSpLocks noChangeAspect="1"/>
            </p:cNvGrpSpPr>
            <p:nvPr/>
          </p:nvGrpSpPr>
          <p:grpSpPr>
            <a:xfrm>
              <a:off x="2171703" y="1597188"/>
              <a:ext cx="229722" cy="2238398"/>
              <a:chOff x="3882188" y="2366825"/>
              <a:chExt cx="182880" cy="1781967"/>
            </a:xfrm>
          </p:grpSpPr>
          <p:sp>
            <p:nvSpPr>
              <p:cNvPr id="78" name="Rectangle 7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Rectangle 7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Rectangle 7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Rectangle 8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Rectangle 8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Rectangle 8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Rectangle 8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Rectangle 8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Rectangle 8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Rectangle 8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" name="Group 66"/>
            <p:cNvGrpSpPr>
              <a:grpSpLocks noChangeAspect="1"/>
            </p:cNvGrpSpPr>
            <p:nvPr/>
          </p:nvGrpSpPr>
          <p:grpSpPr>
            <a:xfrm>
              <a:off x="2400300" y="1597188"/>
              <a:ext cx="229722" cy="2238398"/>
              <a:chOff x="3882188" y="2366825"/>
              <a:chExt cx="182880" cy="1781967"/>
            </a:xfrm>
          </p:grpSpPr>
          <p:sp>
            <p:nvSpPr>
              <p:cNvPr id="68" name="Rectangle 6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Rectangle 6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Rectangle 6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Rectangle 7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Rectangle 7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Rectangle 7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Rectangle 7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Rectangle 7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Rectangle 7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Rectangle 7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68" name="Group 167"/>
          <p:cNvGrpSpPr>
            <a:grpSpLocks noChangeAspect="1"/>
          </p:cNvGrpSpPr>
          <p:nvPr/>
        </p:nvGrpSpPr>
        <p:grpSpPr>
          <a:xfrm>
            <a:off x="2293319" y="2164631"/>
            <a:ext cx="1924402" cy="1412553"/>
            <a:chOff x="342900" y="1597188"/>
            <a:chExt cx="2287122" cy="2238398"/>
          </a:xfrm>
        </p:grpSpPr>
        <p:grpSp>
          <p:nvGrpSpPr>
            <p:cNvPr id="169" name="Group 168"/>
            <p:cNvGrpSpPr>
              <a:grpSpLocks noChangeAspect="1"/>
            </p:cNvGrpSpPr>
            <p:nvPr/>
          </p:nvGrpSpPr>
          <p:grpSpPr>
            <a:xfrm>
              <a:off x="342900" y="1597188"/>
              <a:ext cx="229722" cy="2238398"/>
              <a:chOff x="3882188" y="2366825"/>
              <a:chExt cx="182880" cy="1781967"/>
            </a:xfrm>
          </p:grpSpPr>
          <p:sp>
            <p:nvSpPr>
              <p:cNvPr id="269" name="Rectangle 26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0" name="Rectangle 26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1" name="Rectangle 27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2" name="Rectangle 27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3" name="Rectangle 27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4" name="Rectangle 27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5" name="Rectangle 27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6" name="Rectangle 27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7" name="Rectangle 27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8" name="Rectangle 27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0" name="Group 169"/>
            <p:cNvGrpSpPr>
              <a:grpSpLocks noChangeAspect="1"/>
            </p:cNvGrpSpPr>
            <p:nvPr/>
          </p:nvGrpSpPr>
          <p:grpSpPr>
            <a:xfrm>
              <a:off x="571500" y="1597188"/>
              <a:ext cx="229722" cy="2238398"/>
              <a:chOff x="3882188" y="2366825"/>
              <a:chExt cx="182880" cy="1781967"/>
            </a:xfrm>
          </p:grpSpPr>
          <p:sp>
            <p:nvSpPr>
              <p:cNvPr id="259" name="Rectangle 25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0" name="Rectangle 25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1" name="Rectangle 26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2" name="Rectangle 26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3" name="Rectangle 26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4" name="Rectangle 26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5" name="Rectangle 26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6" name="Rectangle 26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7" name="Rectangle 26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8" name="Rectangle 26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1" name="Group 170"/>
            <p:cNvGrpSpPr>
              <a:grpSpLocks noChangeAspect="1"/>
            </p:cNvGrpSpPr>
            <p:nvPr/>
          </p:nvGrpSpPr>
          <p:grpSpPr>
            <a:xfrm>
              <a:off x="800100" y="1597188"/>
              <a:ext cx="229722" cy="2238398"/>
              <a:chOff x="3882188" y="2366825"/>
              <a:chExt cx="182880" cy="1781967"/>
            </a:xfrm>
          </p:grpSpPr>
          <p:sp>
            <p:nvSpPr>
              <p:cNvPr id="249" name="Rectangle 24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0" name="Rectangle 24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1" name="Rectangle 25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2" name="Rectangle 25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3" name="Rectangle 25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4" name="Rectangle 25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5" name="Rectangle 25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6" name="Rectangle 25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7" name="Rectangle 25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8" name="Rectangle 25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2" name="Group 171"/>
            <p:cNvGrpSpPr>
              <a:grpSpLocks noChangeAspect="1"/>
            </p:cNvGrpSpPr>
            <p:nvPr/>
          </p:nvGrpSpPr>
          <p:grpSpPr>
            <a:xfrm>
              <a:off x="1028700" y="1597188"/>
              <a:ext cx="229722" cy="2238398"/>
              <a:chOff x="3882188" y="2366825"/>
              <a:chExt cx="182880" cy="1781967"/>
            </a:xfrm>
          </p:grpSpPr>
          <p:sp>
            <p:nvSpPr>
              <p:cNvPr id="239" name="Rectangle 23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0" name="Rectangle 23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1" name="Rectangle 24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2" name="Rectangle 24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Rectangle 24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Rectangle 24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Rectangle 24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6" name="Rectangle 24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7" name="Rectangle 24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8" name="Rectangle 24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3" name="Group 172"/>
            <p:cNvGrpSpPr>
              <a:grpSpLocks noChangeAspect="1"/>
            </p:cNvGrpSpPr>
            <p:nvPr/>
          </p:nvGrpSpPr>
          <p:grpSpPr>
            <a:xfrm>
              <a:off x="1257299" y="1597188"/>
              <a:ext cx="229722" cy="2238398"/>
              <a:chOff x="3882188" y="2366825"/>
              <a:chExt cx="182880" cy="1781967"/>
            </a:xfrm>
          </p:grpSpPr>
          <p:sp>
            <p:nvSpPr>
              <p:cNvPr id="229" name="Rectangle 22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0" name="Rectangle 22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1" name="Rectangle 23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2" name="Rectangle 23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3" name="Rectangle 23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4" name="Rectangle 23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5" name="Rectangle 23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6" name="Rectangle 23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7" name="Rectangle 23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8" name="Rectangle 23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4" name="Group 173"/>
            <p:cNvGrpSpPr>
              <a:grpSpLocks noChangeAspect="1"/>
            </p:cNvGrpSpPr>
            <p:nvPr/>
          </p:nvGrpSpPr>
          <p:grpSpPr>
            <a:xfrm>
              <a:off x="1485899" y="1597188"/>
              <a:ext cx="229722" cy="2238398"/>
              <a:chOff x="3882188" y="2366825"/>
              <a:chExt cx="182880" cy="1781967"/>
            </a:xfrm>
          </p:grpSpPr>
          <p:sp>
            <p:nvSpPr>
              <p:cNvPr id="219" name="Rectangle 21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" name="Rectangle 21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" name="Rectangle 22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Rectangle 22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" name="Rectangle 22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" name="Rectangle 22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Rectangle 22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" name="Rectangle 22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" name="Rectangle 22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Rectangle 22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5" name="Group 174"/>
            <p:cNvGrpSpPr>
              <a:grpSpLocks noChangeAspect="1"/>
            </p:cNvGrpSpPr>
            <p:nvPr/>
          </p:nvGrpSpPr>
          <p:grpSpPr>
            <a:xfrm>
              <a:off x="1714499" y="1597188"/>
              <a:ext cx="229722" cy="2238398"/>
              <a:chOff x="3882188" y="2366825"/>
              <a:chExt cx="182880" cy="1781967"/>
            </a:xfrm>
          </p:grpSpPr>
          <p:sp>
            <p:nvSpPr>
              <p:cNvPr id="209" name="Rectangle 20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Rectangle 20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Rectangle 21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Rectangle 21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Rectangle 21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Rectangle 21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Rectangle 21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Rectangle 21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" name="Rectangle 21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8" name="Rectangle 21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6" name="Group 175"/>
            <p:cNvGrpSpPr>
              <a:grpSpLocks noChangeAspect="1"/>
            </p:cNvGrpSpPr>
            <p:nvPr/>
          </p:nvGrpSpPr>
          <p:grpSpPr>
            <a:xfrm>
              <a:off x="1943100" y="1597188"/>
              <a:ext cx="229722" cy="2238398"/>
              <a:chOff x="3882188" y="2366825"/>
              <a:chExt cx="182880" cy="1781967"/>
            </a:xfrm>
          </p:grpSpPr>
          <p:sp>
            <p:nvSpPr>
              <p:cNvPr id="199" name="Rectangle 19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" name="Rectangle 19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Rectangle 20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Rectangle 20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Rectangle 20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Rectangle 20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Rectangle 20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Rectangle 20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Rectangle 20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Rectangle 20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7" name="Group 176"/>
            <p:cNvGrpSpPr>
              <a:grpSpLocks noChangeAspect="1"/>
            </p:cNvGrpSpPr>
            <p:nvPr/>
          </p:nvGrpSpPr>
          <p:grpSpPr>
            <a:xfrm>
              <a:off x="2171703" y="1597188"/>
              <a:ext cx="229722" cy="2238398"/>
              <a:chOff x="3882188" y="2366825"/>
              <a:chExt cx="182880" cy="1781967"/>
            </a:xfrm>
          </p:grpSpPr>
          <p:sp>
            <p:nvSpPr>
              <p:cNvPr id="189" name="Rectangle 18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" name="Rectangle 18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" name="Rectangle 19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Rectangle 19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Rectangle 19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" name="Rectangle 19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Rectangle 19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Rectangle 19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" name="Rectangle 19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" name="Rectangle 19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8" name="Group 177"/>
            <p:cNvGrpSpPr>
              <a:grpSpLocks noChangeAspect="1"/>
            </p:cNvGrpSpPr>
            <p:nvPr/>
          </p:nvGrpSpPr>
          <p:grpSpPr>
            <a:xfrm>
              <a:off x="2400300" y="1597188"/>
              <a:ext cx="229722" cy="2238398"/>
              <a:chOff x="3882188" y="2366825"/>
              <a:chExt cx="182880" cy="1781967"/>
            </a:xfrm>
          </p:grpSpPr>
          <p:sp>
            <p:nvSpPr>
              <p:cNvPr id="179" name="Rectangle 17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" name="Rectangle 17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" name="Rectangle 18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" name="Rectangle 18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" name="Rectangle 18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" name="Rectangle 18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" name="Rectangle 18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" name="Rectangle 18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" name="Rectangle 18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" name="Rectangle 18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91" name="Group 390"/>
          <p:cNvGrpSpPr>
            <a:grpSpLocks noChangeAspect="1"/>
          </p:cNvGrpSpPr>
          <p:nvPr/>
        </p:nvGrpSpPr>
        <p:grpSpPr>
          <a:xfrm>
            <a:off x="4983501" y="2205050"/>
            <a:ext cx="229722" cy="1678799"/>
            <a:chOff x="3882188" y="2366825"/>
            <a:chExt cx="182880" cy="1781967"/>
          </a:xfrm>
        </p:grpSpPr>
        <p:sp>
          <p:nvSpPr>
            <p:cNvPr id="392" name="Rectangle 391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3" name="Rectangle 392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4" name="Rectangle 393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5" name="Rectangle 394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6" name="Rectangle 395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7" name="Rectangle 396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8" name="Rectangle 397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9" name="Rectangle 398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0" name="Rectangle 399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1" name="Rectangle 400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02" name="Group 401"/>
          <p:cNvGrpSpPr>
            <a:grpSpLocks noChangeAspect="1"/>
          </p:cNvGrpSpPr>
          <p:nvPr/>
        </p:nvGrpSpPr>
        <p:grpSpPr>
          <a:xfrm>
            <a:off x="5715000" y="2232029"/>
            <a:ext cx="229722" cy="1678796"/>
            <a:chOff x="3882188" y="2366825"/>
            <a:chExt cx="182880" cy="1781961"/>
          </a:xfrm>
        </p:grpSpPr>
        <p:sp>
          <p:nvSpPr>
            <p:cNvPr id="403" name="Rectangle 402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4" name="Rectangle 403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5" name="Rectangle 404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6" name="Rectangle 405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7" name="Rectangle 406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8" name="Rectangle 407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9" name="Rectangle 408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0" name="Rectangle 409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1" name="Rectangle 410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2" name="Rectangle 411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13" name="Group 412"/>
          <p:cNvGrpSpPr>
            <a:grpSpLocks noChangeAspect="1"/>
          </p:cNvGrpSpPr>
          <p:nvPr/>
        </p:nvGrpSpPr>
        <p:grpSpPr>
          <a:xfrm>
            <a:off x="6122556" y="2243947"/>
            <a:ext cx="229722" cy="1678796"/>
            <a:chOff x="3882188" y="2366825"/>
            <a:chExt cx="182880" cy="1781961"/>
          </a:xfrm>
        </p:grpSpPr>
        <p:sp>
          <p:nvSpPr>
            <p:cNvPr id="414" name="Rectangle 413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5" name="Rectangle 414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6" name="Rectangle 415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7" name="Rectangle 416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8" name="Rectangle 417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9" name="Rectangle 418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0" name="Rectangle 419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1" name="Rectangle 420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2" name="Rectangle 421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3" name="Rectangle 422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239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3" grpId="0" animBg="1"/>
      <p:bldP spid="5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800100" y="951696"/>
            <a:ext cx="7772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that number line models always count by or use units of one.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1002524" y="222885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Model 52 on the number line.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706579" y="3470740"/>
            <a:ext cx="8001000" cy="368883"/>
            <a:chOff x="685800" y="4313391"/>
            <a:chExt cx="5486400" cy="258783"/>
          </a:xfrm>
        </p:grpSpPr>
        <p:cxnSp>
          <p:nvCxnSpPr>
            <p:cNvPr id="6" name="Straight Arrow Connector 5"/>
            <p:cNvCxnSpPr/>
            <p:nvPr/>
          </p:nvCxnSpPr>
          <p:spPr bwMode="auto">
            <a:xfrm>
              <a:off x="685800" y="4441984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 bwMode="auto">
            <a:xfrm>
              <a:off x="1149544" y="431574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 bwMode="auto">
            <a:xfrm>
              <a:off x="1873803" y="431339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auto">
            <a:xfrm>
              <a:off x="2645630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3431168" y="431339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4121270" y="431339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4886952" y="431339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5669235" y="4315747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42"/>
          <p:cNvSpPr txBox="1"/>
          <p:nvPr/>
        </p:nvSpPr>
        <p:spPr>
          <a:xfrm>
            <a:off x="4851352" y="4434276"/>
            <a:ext cx="827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52</a:t>
            </a:r>
          </a:p>
        </p:txBody>
      </p:sp>
      <p:sp>
        <p:nvSpPr>
          <p:cNvPr id="2" name="Arc 1"/>
          <p:cNvSpPr/>
          <p:nvPr/>
        </p:nvSpPr>
        <p:spPr>
          <a:xfrm>
            <a:off x="4686300" y="2787274"/>
            <a:ext cx="1042834" cy="1472450"/>
          </a:xfrm>
          <a:prstGeom prst="arc">
            <a:avLst>
              <a:gd name="adj1" fmla="val 10270778"/>
              <a:gd name="adj2" fmla="val 0"/>
            </a:avLst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Arc 29"/>
          <p:cNvSpPr/>
          <p:nvPr/>
        </p:nvSpPr>
        <p:spPr>
          <a:xfrm>
            <a:off x="5729134" y="2781466"/>
            <a:ext cx="1042834" cy="1472450"/>
          </a:xfrm>
          <a:prstGeom prst="arc">
            <a:avLst>
              <a:gd name="adj1" fmla="val 10270778"/>
              <a:gd name="adj2" fmla="val 0"/>
            </a:avLst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941675" y="3889879"/>
            <a:ext cx="7705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20     30     40     50    60     70     80</a:t>
            </a:r>
          </a:p>
        </p:txBody>
      </p:sp>
      <p:cxnSp>
        <p:nvCxnSpPr>
          <p:cNvPr id="24" name="Straight Connector 23"/>
          <p:cNvCxnSpPr/>
          <p:nvPr/>
        </p:nvCxnSpPr>
        <p:spPr>
          <a:xfrm>
            <a:off x="4515168" y="4285830"/>
            <a:ext cx="457200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093318" y="2684731"/>
            <a:ext cx="318749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3412067" y="2684731"/>
            <a:ext cx="205324" cy="3027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6665902" y="4259724"/>
            <a:ext cx="457200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c 15"/>
          <p:cNvSpPr/>
          <p:nvPr/>
        </p:nvSpPr>
        <p:spPr>
          <a:xfrm>
            <a:off x="4737052" y="3316779"/>
            <a:ext cx="114300" cy="685800"/>
          </a:xfrm>
          <a:prstGeom prst="arc">
            <a:avLst>
              <a:gd name="adj1" fmla="val 10372508"/>
              <a:gd name="adj2" fmla="val 0"/>
            </a:avLst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c 25"/>
          <p:cNvSpPr/>
          <p:nvPr/>
        </p:nvSpPr>
        <p:spPr>
          <a:xfrm>
            <a:off x="4869276" y="3311141"/>
            <a:ext cx="114300" cy="685800"/>
          </a:xfrm>
          <a:prstGeom prst="arc">
            <a:avLst>
              <a:gd name="adj1" fmla="val 10372508"/>
              <a:gd name="adj2" fmla="val 0"/>
            </a:avLst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4983576" y="3839623"/>
            <a:ext cx="159924" cy="446207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252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43" grpId="0"/>
      <p:bldP spid="2" grpId="0" animBg="1"/>
      <p:bldP spid="30" grpId="0" animBg="1"/>
      <p:bldP spid="16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23444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Model 45 on the number line.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8" name="Group 47"/>
          <p:cNvGrpSpPr>
            <a:grpSpLocks noChangeAspect="1"/>
          </p:cNvGrpSpPr>
          <p:nvPr/>
        </p:nvGrpSpPr>
        <p:grpSpPr>
          <a:xfrm>
            <a:off x="360213" y="2686050"/>
            <a:ext cx="8423573" cy="190629"/>
            <a:chOff x="201668" y="1543050"/>
            <a:chExt cx="8686800" cy="254172"/>
          </a:xfrm>
        </p:grpSpPr>
        <p:cxnSp>
          <p:nvCxnSpPr>
            <p:cNvPr id="53" name="Straight Arrow Connector 52"/>
            <p:cNvCxnSpPr/>
            <p:nvPr/>
          </p:nvCxnSpPr>
          <p:spPr bwMode="auto">
            <a:xfrm>
              <a:off x="201668" y="1667587"/>
              <a:ext cx="8686800" cy="1699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 bwMode="auto">
            <a:xfrm>
              <a:off x="831985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 bwMode="auto">
            <a:xfrm>
              <a:off x="1247559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 bwMode="auto">
            <a:xfrm>
              <a:off x="1663132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 bwMode="auto">
            <a:xfrm>
              <a:off x="2078706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 bwMode="auto">
            <a:xfrm>
              <a:off x="4572148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 bwMode="auto">
            <a:xfrm>
              <a:off x="4987722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 bwMode="auto">
            <a:xfrm>
              <a:off x="5403295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 bwMode="auto">
            <a:xfrm>
              <a:off x="5818869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 bwMode="auto">
            <a:xfrm>
              <a:off x="6234443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 bwMode="auto">
            <a:xfrm>
              <a:off x="2494280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 bwMode="auto">
            <a:xfrm>
              <a:off x="2909853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 bwMode="auto">
            <a:xfrm>
              <a:off x="3325427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 bwMode="auto">
            <a:xfrm>
              <a:off x="3741001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 bwMode="auto">
            <a:xfrm>
              <a:off x="4156574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 bwMode="auto">
            <a:xfrm>
              <a:off x="6650017" y="1544749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 bwMode="auto">
            <a:xfrm>
              <a:off x="7065590" y="1544749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 bwMode="auto">
            <a:xfrm>
              <a:off x="7481164" y="1544749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 bwMode="auto">
            <a:xfrm>
              <a:off x="7896738" y="1544749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 bwMode="auto">
            <a:xfrm>
              <a:off x="8312310" y="1544749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/>
          <p:cNvSpPr txBox="1"/>
          <p:nvPr/>
        </p:nvSpPr>
        <p:spPr>
          <a:xfrm>
            <a:off x="703764" y="2918178"/>
            <a:ext cx="8115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35  36  37  38  39  40   41  42  43  44  45  46  47   48   49  50 51  52  53   </a:t>
            </a:r>
          </a:p>
        </p:txBody>
      </p:sp>
      <p:sp>
        <p:nvSpPr>
          <p:cNvPr id="5" name="Arc 4"/>
          <p:cNvSpPr/>
          <p:nvPr/>
        </p:nvSpPr>
        <p:spPr>
          <a:xfrm>
            <a:off x="2983038" y="2076800"/>
            <a:ext cx="2018201" cy="1410401"/>
          </a:xfrm>
          <a:prstGeom prst="arc">
            <a:avLst>
              <a:gd name="adj1" fmla="val 11257691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3086100" y="1657350"/>
            <a:ext cx="228600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2848982" y="3253204"/>
            <a:ext cx="228600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3314700" y="1657350"/>
            <a:ext cx="228600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4886939" y="3256732"/>
            <a:ext cx="228600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9412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23444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Model 89 on the number line.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517878" y="2686050"/>
            <a:ext cx="8001000" cy="359889"/>
            <a:chOff x="685800" y="4319701"/>
            <a:chExt cx="5486400" cy="252473"/>
          </a:xfrm>
        </p:grpSpPr>
        <p:cxnSp>
          <p:nvCxnSpPr>
            <p:cNvPr id="6" name="Straight Arrow Connector 5"/>
            <p:cNvCxnSpPr/>
            <p:nvPr/>
          </p:nvCxnSpPr>
          <p:spPr bwMode="auto">
            <a:xfrm>
              <a:off x="685800" y="4441984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 bwMode="auto">
            <a:xfrm>
              <a:off x="14616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 bwMode="auto">
            <a:xfrm>
              <a:off x="18685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auto">
            <a:xfrm>
              <a:off x="22755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26825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5531236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30894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34964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39033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43103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47173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51242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3" name="Straight Connector 32"/>
          <p:cNvCxnSpPr/>
          <p:nvPr/>
        </p:nvCxnSpPr>
        <p:spPr bwMode="auto">
          <a:xfrm>
            <a:off x="1065079" y="2680414"/>
            <a:ext cx="0" cy="35988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793044" y="3135721"/>
            <a:ext cx="7429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80  81  82  83  84  85  86  87  88  89  90  91</a:t>
            </a:r>
          </a:p>
        </p:txBody>
      </p:sp>
      <p:sp>
        <p:nvSpPr>
          <p:cNvPr id="30" name="Arc 29"/>
          <p:cNvSpPr/>
          <p:nvPr/>
        </p:nvSpPr>
        <p:spPr>
          <a:xfrm>
            <a:off x="1065078" y="2000250"/>
            <a:ext cx="2958155" cy="1366303"/>
          </a:xfrm>
          <a:prstGeom prst="arc">
            <a:avLst>
              <a:gd name="adj1" fmla="val 10753721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840007" y="3597386"/>
            <a:ext cx="450144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3085295" y="1652517"/>
            <a:ext cx="211376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3314646" y="1655992"/>
            <a:ext cx="211376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Arc 37"/>
          <p:cNvSpPr/>
          <p:nvPr/>
        </p:nvSpPr>
        <p:spPr>
          <a:xfrm>
            <a:off x="4023234" y="2343150"/>
            <a:ext cx="571500" cy="914400"/>
          </a:xfrm>
          <a:prstGeom prst="arc">
            <a:avLst>
              <a:gd name="adj1" fmla="val 11185874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Arc 42"/>
          <p:cNvSpPr/>
          <p:nvPr/>
        </p:nvSpPr>
        <p:spPr>
          <a:xfrm>
            <a:off x="4638701" y="2343150"/>
            <a:ext cx="571500" cy="914400"/>
          </a:xfrm>
          <a:prstGeom prst="arc">
            <a:avLst>
              <a:gd name="adj1" fmla="val 11185874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Arc 43"/>
          <p:cNvSpPr/>
          <p:nvPr/>
        </p:nvSpPr>
        <p:spPr>
          <a:xfrm>
            <a:off x="5210201" y="2403159"/>
            <a:ext cx="571500" cy="914400"/>
          </a:xfrm>
          <a:prstGeom prst="arc">
            <a:avLst>
              <a:gd name="adj1" fmla="val 11185874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Arc 44"/>
          <p:cNvSpPr/>
          <p:nvPr/>
        </p:nvSpPr>
        <p:spPr>
          <a:xfrm>
            <a:off x="5825668" y="2403158"/>
            <a:ext cx="571500" cy="914400"/>
          </a:xfrm>
          <a:prstGeom prst="arc">
            <a:avLst>
              <a:gd name="adj1" fmla="val 11185874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Connector 46"/>
          <p:cNvCxnSpPr/>
          <p:nvPr/>
        </p:nvCxnSpPr>
        <p:spPr>
          <a:xfrm>
            <a:off x="6286500" y="3576683"/>
            <a:ext cx="450144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312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0" grpId="0" animBg="1"/>
      <p:bldP spid="38" grpId="0" animBg="1"/>
      <p:bldP spid="43" grpId="0" animBg="1"/>
      <p:bldP spid="44" grpId="0" animBg="1"/>
      <p:bldP spid="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859367" y="123444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Model 132 on the number line.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9394" y="3146455"/>
            <a:ext cx="7429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90   95  100  105  110  115  120  125  130  135  140 </a:t>
            </a:r>
          </a:p>
        </p:txBody>
      </p:sp>
      <p:sp>
        <p:nvSpPr>
          <p:cNvPr id="30" name="Arc 29"/>
          <p:cNvSpPr/>
          <p:nvPr/>
        </p:nvSpPr>
        <p:spPr>
          <a:xfrm>
            <a:off x="2299645" y="2140320"/>
            <a:ext cx="1120689" cy="1277343"/>
          </a:xfrm>
          <a:prstGeom prst="arc">
            <a:avLst>
              <a:gd name="adj1" fmla="val 10753721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943100" y="3546565"/>
            <a:ext cx="450144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2873919" y="1652517"/>
            <a:ext cx="211376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3085295" y="1655992"/>
            <a:ext cx="211376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Arc 37"/>
          <p:cNvSpPr/>
          <p:nvPr/>
        </p:nvSpPr>
        <p:spPr>
          <a:xfrm>
            <a:off x="5819818" y="2402443"/>
            <a:ext cx="114300" cy="801458"/>
          </a:xfrm>
          <a:prstGeom prst="arc">
            <a:avLst>
              <a:gd name="adj1" fmla="val 11185874"/>
              <a:gd name="adj2" fmla="val 0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Connector 46"/>
          <p:cNvCxnSpPr/>
          <p:nvPr/>
        </p:nvCxnSpPr>
        <p:spPr>
          <a:xfrm>
            <a:off x="5982058" y="4051300"/>
            <a:ext cx="450144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571500" y="2786753"/>
            <a:ext cx="7429500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1087170" y="2631722"/>
            <a:ext cx="0" cy="342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1714500" y="2631722"/>
            <a:ext cx="0" cy="342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2286000" y="2652697"/>
            <a:ext cx="0" cy="342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2857500" y="2664883"/>
            <a:ext cx="0" cy="342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3420334" y="2625614"/>
            <a:ext cx="0" cy="342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4030818" y="2652697"/>
            <a:ext cx="0" cy="342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4638701" y="2631722"/>
            <a:ext cx="0" cy="342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5245100" y="2615303"/>
            <a:ext cx="0" cy="342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5819818" y="2607542"/>
            <a:ext cx="0" cy="342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6432202" y="2607542"/>
            <a:ext cx="0" cy="342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7086600" y="2607542"/>
            <a:ext cx="0" cy="342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Arc 64"/>
          <p:cNvSpPr/>
          <p:nvPr/>
        </p:nvSpPr>
        <p:spPr>
          <a:xfrm>
            <a:off x="3476073" y="2148081"/>
            <a:ext cx="1120689" cy="1277343"/>
          </a:xfrm>
          <a:prstGeom prst="arc">
            <a:avLst>
              <a:gd name="adj1" fmla="val 10753721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Arc 65"/>
          <p:cNvSpPr/>
          <p:nvPr/>
        </p:nvSpPr>
        <p:spPr>
          <a:xfrm>
            <a:off x="4684755" y="2140319"/>
            <a:ext cx="1120689" cy="1277343"/>
          </a:xfrm>
          <a:prstGeom prst="arc">
            <a:avLst>
              <a:gd name="adj1" fmla="val 10753721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Arc 66"/>
          <p:cNvSpPr/>
          <p:nvPr/>
        </p:nvSpPr>
        <p:spPr>
          <a:xfrm>
            <a:off x="5972218" y="2402443"/>
            <a:ext cx="114300" cy="801458"/>
          </a:xfrm>
          <a:prstGeom prst="arc">
            <a:avLst>
              <a:gd name="adj1" fmla="val 11185874"/>
              <a:gd name="adj2" fmla="val 0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8" name="Straight Connector 67"/>
          <p:cNvCxnSpPr/>
          <p:nvPr/>
        </p:nvCxnSpPr>
        <p:spPr>
          <a:xfrm>
            <a:off x="3296634" y="1655992"/>
            <a:ext cx="225072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6053752" y="2891175"/>
            <a:ext cx="118448" cy="65539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5864268" y="3651190"/>
            <a:ext cx="7693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132</a:t>
            </a:r>
          </a:p>
        </p:txBody>
      </p:sp>
    </p:spTree>
    <p:extLst>
      <p:ext uri="{BB962C8B-B14F-4D97-AF65-F5344CB8AC3E}">
        <p14:creationId xmlns:p14="http://schemas.microsoft.com/office/powerpoint/2010/main" val="108103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0" grpId="0" animBg="1"/>
      <p:bldP spid="38" grpId="0" animBg="1"/>
      <p:bldP spid="65" grpId="0" animBg="1"/>
      <p:bldP spid="66" grpId="0" animBg="1"/>
      <p:bldP spid="67" grpId="0" animBg="1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883953" y="97155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Model 253 on the number line.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480388" y="2598307"/>
            <a:ext cx="8001000" cy="368883"/>
            <a:chOff x="685800" y="4313391"/>
            <a:chExt cx="5486400" cy="258783"/>
          </a:xfrm>
        </p:grpSpPr>
        <p:cxnSp>
          <p:nvCxnSpPr>
            <p:cNvPr id="6" name="Straight Arrow Connector 5"/>
            <p:cNvCxnSpPr/>
            <p:nvPr/>
          </p:nvCxnSpPr>
          <p:spPr bwMode="auto">
            <a:xfrm>
              <a:off x="685800" y="4441984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 bwMode="auto">
            <a:xfrm>
              <a:off x="1149544" y="4315746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 bwMode="auto">
            <a:xfrm>
              <a:off x="1873803" y="431339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auto">
            <a:xfrm>
              <a:off x="2645630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3431168" y="431339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4121270" y="431339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4886952" y="431339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5669235" y="4315747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98" name="Ink 97"/>
              <p14:cNvContentPartPr/>
              <p14:nvPr/>
            </p14:nvContentPartPr>
            <p14:xfrm>
              <a:off x="3493444" y="1427048"/>
              <a:ext cx="293400" cy="45719"/>
            </p14:xfrm>
          </p:contentPart>
        </mc:Choice>
        <mc:Fallback xmlns="">
          <p:pic>
            <p:nvPicPr>
              <p:cNvPr id="98" name="Ink 97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0" y="0"/>
                <a:ext cx="0" cy="0"/>
              </a:xfrm>
              <a:prstGeom prst="rect">
                <a:avLst/>
              </a:prstGeom>
            </p:spPr>
          </p:pic>
        </mc:Fallback>
      </mc:AlternateContent>
      <p:sp>
        <p:nvSpPr>
          <p:cNvPr id="32" name="TextBox 31"/>
          <p:cNvSpPr txBox="1"/>
          <p:nvPr/>
        </p:nvSpPr>
        <p:spPr>
          <a:xfrm>
            <a:off x="6690185" y="3549982"/>
            <a:ext cx="883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253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0272" y="2967190"/>
            <a:ext cx="7823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200    210     220     230   240     250    260</a:t>
            </a:r>
            <a:endParaRPr lang="en-US" sz="2800" dirty="0" smtClean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837077" y="1455964"/>
            <a:ext cx="317285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Arc 22"/>
          <p:cNvSpPr/>
          <p:nvPr/>
        </p:nvSpPr>
        <p:spPr>
          <a:xfrm>
            <a:off x="1184926" y="2150102"/>
            <a:ext cx="1027966" cy="1221748"/>
          </a:xfrm>
          <a:prstGeom prst="arc">
            <a:avLst>
              <a:gd name="adj1" fmla="val 10897238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883953" y="3473174"/>
            <a:ext cx="601947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Arc 44"/>
          <p:cNvSpPr/>
          <p:nvPr/>
        </p:nvSpPr>
        <p:spPr>
          <a:xfrm>
            <a:off x="2240295" y="2167376"/>
            <a:ext cx="1098178" cy="1305797"/>
          </a:xfrm>
          <a:prstGeom prst="arc">
            <a:avLst>
              <a:gd name="adj1" fmla="val 10897238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Arc 45"/>
          <p:cNvSpPr/>
          <p:nvPr/>
        </p:nvSpPr>
        <p:spPr>
          <a:xfrm>
            <a:off x="3368410" y="2145300"/>
            <a:ext cx="1112477" cy="1226550"/>
          </a:xfrm>
          <a:prstGeom prst="arc">
            <a:avLst>
              <a:gd name="adj1" fmla="val 10897238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Arc 46"/>
          <p:cNvSpPr/>
          <p:nvPr/>
        </p:nvSpPr>
        <p:spPr>
          <a:xfrm>
            <a:off x="4464224" y="2167376"/>
            <a:ext cx="1027966" cy="1221748"/>
          </a:xfrm>
          <a:prstGeom prst="arc">
            <a:avLst>
              <a:gd name="adj1" fmla="val 10897238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Arc 47"/>
          <p:cNvSpPr/>
          <p:nvPr/>
        </p:nvSpPr>
        <p:spPr>
          <a:xfrm>
            <a:off x="5492190" y="2145300"/>
            <a:ext cx="1114878" cy="1221748"/>
          </a:xfrm>
          <a:prstGeom prst="arc">
            <a:avLst>
              <a:gd name="adj1" fmla="val 10897238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Connector 48"/>
          <p:cNvCxnSpPr/>
          <p:nvPr/>
        </p:nvCxnSpPr>
        <p:spPr>
          <a:xfrm>
            <a:off x="3112772" y="1449907"/>
            <a:ext cx="317285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3368410" y="1455258"/>
            <a:ext cx="317285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rc 50"/>
          <p:cNvSpPr/>
          <p:nvPr/>
        </p:nvSpPr>
        <p:spPr>
          <a:xfrm>
            <a:off x="6633759" y="2298974"/>
            <a:ext cx="112852" cy="1068074"/>
          </a:xfrm>
          <a:prstGeom prst="arc">
            <a:avLst>
              <a:gd name="adj1" fmla="val 10897238"/>
              <a:gd name="adj2" fmla="val 0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Arc 51"/>
          <p:cNvSpPr/>
          <p:nvPr/>
        </p:nvSpPr>
        <p:spPr>
          <a:xfrm>
            <a:off x="6766435" y="2286237"/>
            <a:ext cx="112852" cy="1068074"/>
          </a:xfrm>
          <a:prstGeom prst="arc">
            <a:avLst>
              <a:gd name="adj1" fmla="val 10897238"/>
              <a:gd name="adj2" fmla="val 0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Arc 52"/>
          <p:cNvSpPr/>
          <p:nvPr/>
        </p:nvSpPr>
        <p:spPr>
          <a:xfrm>
            <a:off x="6879287" y="2285127"/>
            <a:ext cx="112852" cy="1068074"/>
          </a:xfrm>
          <a:prstGeom prst="arc">
            <a:avLst>
              <a:gd name="adj1" fmla="val 10897238"/>
              <a:gd name="adj2" fmla="val 0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6935713" y="2909848"/>
            <a:ext cx="167314" cy="56332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237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2" grpId="0"/>
      <p:bldP spid="23" grpId="0" animBg="1"/>
      <p:bldP spid="45" grpId="0" animBg="1"/>
      <p:bldP spid="46" grpId="0" animBg="1"/>
      <p:bldP spid="47" grpId="0" animBg="1"/>
      <p:bldP spid="48" grpId="0" animBg="1"/>
      <p:bldP spid="51" grpId="0" animBg="1"/>
      <p:bldP spid="52" grpId="0" animBg="1"/>
      <p:bldP spid="5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8511</TotalTime>
  <Words>216</Words>
  <Application>Microsoft Office PowerPoint</Application>
  <PresentationFormat>On-screen Show (16:9)</PresentationFormat>
  <Paragraphs>41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Orly's Font 2</vt:lpstr>
      <vt:lpstr>Courier New</vt:lpstr>
      <vt:lpstr>MS PGothic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330</cp:revision>
  <dcterms:created xsi:type="dcterms:W3CDTF">2011-06-12T17:04:43Z</dcterms:created>
  <dcterms:modified xsi:type="dcterms:W3CDTF">2015-06-07T13:51:08Z</dcterms:modified>
</cp:coreProperties>
</file>